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5" t="0" r="-335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6529" y="126504"/>
            <a:ext cx="14674942" cy="10033991"/>
          </a:xfrm>
          <a:custGeom>
            <a:avLst/>
            <a:gdLst/>
            <a:ahLst/>
            <a:cxnLst/>
            <a:rect r="r" b="b" t="t" l="l"/>
            <a:pathLst>
              <a:path h="10033991" w="14674942">
                <a:moveTo>
                  <a:pt x="0" y="0"/>
                </a:moveTo>
                <a:lnTo>
                  <a:pt x="14674942" y="0"/>
                </a:lnTo>
                <a:lnTo>
                  <a:pt x="14674942" y="10033992"/>
                </a:lnTo>
                <a:lnTo>
                  <a:pt x="0" y="1003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6675"/>
            <a:ext cx="18288000" cy="7338060"/>
          </a:xfrm>
          <a:custGeom>
            <a:avLst/>
            <a:gdLst/>
            <a:ahLst/>
            <a:cxnLst/>
            <a:rect r="r" b="b" t="t" l="l"/>
            <a:pathLst>
              <a:path h="7338060" w="18288000">
                <a:moveTo>
                  <a:pt x="0" y="0"/>
                </a:moveTo>
                <a:lnTo>
                  <a:pt x="18288000" y="0"/>
                </a:lnTo>
                <a:lnTo>
                  <a:pt x="18288000" y="7338060"/>
                </a:lnTo>
                <a:lnTo>
                  <a:pt x="0" y="733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0"/>
            <a:ext cx="15430500" cy="10287000"/>
          </a:xfrm>
          <a:custGeom>
            <a:avLst/>
            <a:gdLst/>
            <a:ahLst/>
            <a:cxnLst/>
            <a:rect r="r" b="b" t="t" l="l"/>
            <a:pathLst>
              <a:path h="10287000" w="154305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52714" y="0"/>
            <a:ext cx="11382573" cy="10287000"/>
          </a:xfrm>
          <a:custGeom>
            <a:avLst/>
            <a:gdLst/>
            <a:ahLst/>
            <a:cxnLst/>
            <a:rect r="r" b="b" t="t" l="l"/>
            <a:pathLst>
              <a:path h="10287000" w="11382573">
                <a:moveTo>
                  <a:pt x="0" y="0"/>
                </a:moveTo>
                <a:lnTo>
                  <a:pt x="11382572" y="0"/>
                </a:lnTo>
                <a:lnTo>
                  <a:pt x="113825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92738" y="0"/>
            <a:ext cx="9502524" cy="10287000"/>
          </a:xfrm>
          <a:custGeom>
            <a:avLst/>
            <a:gdLst/>
            <a:ahLst/>
            <a:cxnLst/>
            <a:rect r="r" b="b" t="t" l="l"/>
            <a:pathLst>
              <a:path h="10287000" w="9502524">
                <a:moveTo>
                  <a:pt x="0" y="0"/>
                </a:moveTo>
                <a:lnTo>
                  <a:pt x="9502524" y="0"/>
                </a:lnTo>
                <a:lnTo>
                  <a:pt x="9502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76663" y="-1664403"/>
            <a:ext cx="19246591" cy="12831061"/>
          </a:xfrm>
          <a:custGeom>
            <a:avLst/>
            <a:gdLst/>
            <a:ahLst/>
            <a:cxnLst/>
            <a:rect r="r" b="b" t="t" l="l"/>
            <a:pathLst>
              <a:path h="12831061" w="19246591">
                <a:moveTo>
                  <a:pt x="0" y="0"/>
                </a:moveTo>
                <a:lnTo>
                  <a:pt x="19246591" y="0"/>
                </a:lnTo>
                <a:lnTo>
                  <a:pt x="19246591" y="12831061"/>
                </a:lnTo>
                <a:lnTo>
                  <a:pt x="0" y="12831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42950"/>
            <a:ext cx="18288000" cy="8801100"/>
          </a:xfrm>
          <a:custGeom>
            <a:avLst/>
            <a:gdLst/>
            <a:ahLst/>
            <a:cxnLst/>
            <a:rect r="r" b="b" t="t" l="l"/>
            <a:pathLst>
              <a:path h="8801100" w="18288000">
                <a:moveTo>
                  <a:pt x="0" y="0"/>
                </a:moveTo>
                <a:lnTo>
                  <a:pt x="18288000" y="0"/>
                </a:lnTo>
                <a:lnTo>
                  <a:pt x="18288000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3324" y="0"/>
            <a:ext cx="13901351" cy="10287000"/>
          </a:xfrm>
          <a:custGeom>
            <a:avLst/>
            <a:gdLst/>
            <a:ahLst/>
            <a:cxnLst/>
            <a:rect r="r" b="b" t="t" l="l"/>
            <a:pathLst>
              <a:path h="10287000" w="13901351">
                <a:moveTo>
                  <a:pt x="0" y="0"/>
                </a:moveTo>
                <a:lnTo>
                  <a:pt x="13901352" y="0"/>
                </a:lnTo>
                <a:lnTo>
                  <a:pt x="139013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960" y="958531"/>
            <a:ext cx="17392079" cy="8369938"/>
          </a:xfrm>
          <a:custGeom>
            <a:avLst/>
            <a:gdLst/>
            <a:ahLst/>
            <a:cxnLst/>
            <a:rect r="r" b="b" t="t" l="l"/>
            <a:pathLst>
              <a:path h="8369938" w="17392079">
                <a:moveTo>
                  <a:pt x="0" y="0"/>
                </a:moveTo>
                <a:lnTo>
                  <a:pt x="17392080" y="0"/>
                </a:lnTo>
                <a:lnTo>
                  <a:pt x="17392080" y="8369938"/>
                </a:lnTo>
                <a:lnTo>
                  <a:pt x="0" y="836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1460"/>
            <a:ext cx="18288000" cy="9784080"/>
          </a:xfrm>
          <a:custGeom>
            <a:avLst/>
            <a:gdLst/>
            <a:ahLst/>
            <a:cxnLst/>
            <a:rect r="r" b="b" t="t" l="l"/>
            <a:pathLst>
              <a:path h="9784080" w="18288000">
                <a:moveTo>
                  <a:pt x="0" y="0"/>
                </a:moveTo>
                <a:lnTo>
                  <a:pt x="18288000" y="0"/>
                </a:lnTo>
                <a:lnTo>
                  <a:pt x="18288000" y="9784080"/>
                </a:lnTo>
                <a:lnTo>
                  <a:pt x="0" y="9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071" y="0"/>
            <a:ext cx="17073859" cy="10287000"/>
          </a:xfrm>
          <a:custGeom>
            <a:avLst/>
            <a:gdLst/>
            <a:ahLst/>
            <a:cxnLst/>
            <a:rect r="r" b="b" t="t" l="l"/>
            <a:pathLst>
              <a:path h="10287000" w="17073859">
                <a:moveTo>
                  <a:pt x="0" y="0"/>
                </a:moveTo>
                <a:lnTo>
                  <a:pt x="17073858" y="0"/>
                </a:lnTo>
                <a:lnTo>
                  <a:pt x="170738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0"/>
            <a:ext cx="15430500" cy="10287000"/>
          </a:xfrm>
          <a:custGeom>
            <a:avLst/>
            <a:gdLst/>
            <a:ahLst/>
            <a:cxnLst/>
            <a:rect r="r" b="b" t="t" l="l"/>
            <a:pathLst>
              <a:path h="10287000" w="154305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8750" y="0"/>
            <a:ext cx="15430500" cy="10287000"/>
          </a:xfrm>
          <a:custGeom>
            <a:avLst/>
            <a:gdLst/>
            <a:ahLst/>
            <a:cxnLst/>
            <a:rect r="r" b="b" t="t" l="l"/>
            <a:pathLst>
              <a:path h="10287000" w="154305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925" y="0"/>
            <a:ext cx="15440150" cy="10287000"/>
          </a:xfrm>
          <a:custGeom>
            <a:avLst/>
            <a:gdLst/>
            <a:ahLst/>
            <a:cxnLst/>
            <a:rect r="r" b="b" t="t" l="l"/>
            <a:pathLst>
              <a:path h="10287000" w="1544015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15353731" cy="10287000"/>
          </a:xfrm>
          <a:custGeom>
            <a:avLst/>
            <a:gdLst/>
            <a:ahLst/>
            <a:cxnLst/>
            <a:rect r="r" b="b" t="t" l="l"/>
            <a:pathLst>
              <a:path h="10287000" w="15353731">
                <a:moveTo>
                  <a:pt x="0" y="0"/>
                </a:moveTo>
                <a:lnTo>
                  <a:pt x="15353731" y="0"/>
                </a:lnTo>
                <a:lnTo>
                  <a:pt x="153537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2451" y="0"/>
            <a:ext cx="15211830" cy="10287000"/>
          </a:xfrm>
          <a:custGeom>
            <a:avLst/>
            <a:gdLst/>
            <a:ahLst/>
            <a:cxnLst/>
            <a:rect r="r" b="b" t="t" l="l"/>
            <a:pathLst>
              <a:path h="10287000" w="15211830">
                <a:moveTo>
                  <a:pt x="0" y="0"/>
                </a:moveTo>
                <a:lnTo>
                  <a:pt x="15211830" y="0"/>
                </a:lnTo>
                <a:lnTo>
                  <a:pt x="152118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DAG_pw02ZxE</dc:identifier>
  <dcterms:modified xsi:type="dcterms:W3CDTF">2011-08-01T06:04:30Z</dcterms:modified>
  <cp:revision>1</cp:revision>
  <dc:title>Apresentação Regina</dc:title>
</cp:coreProperties>
</file>